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1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666" r:id="rId63"/>
    <p:sldId id="667" r:id="rId64"/>
    <p:sldId id="668" r:id="rId65"/>
    <p:sldId id="725" r:id="rId66"/>
    <p:sldId id="701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2" r:id="rId77"/>
    <p:sldId id="713" r:id="rId78"/>
    <p:sldId id="726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585" r:id="rId9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09" autoAdjust="0"/>
  </p:normalViewPr>
  <p:slideViewPr>
    <p:cSldViewPr snapToGrid="0" snapToObjects="1">
      <p:cViewPr varScale="1">
        <p:scale>
          <a:sx n="128" d="100"/>
          <a:sy n="128" d="100"/>
        </p:scale>
        <p:origin x="200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ableStyles" Target="tableStyle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UVa Anywhere VPN when connecting to Rivanna</a:t>
            </a:r>
          </a:p>
          <a:p>
            <a:endParaRPr lang="en-US" dirty="0"/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469317"/>
            <a:ext cx="7261840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“UVa More Secure” VPN if it is available to them.</a:t>
            </a:r>
          </a:p>
          <a:p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Follow the same installation instructions. When launching the VPN, select “More Secure” from the dropdown box.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</a:t>
            </a:r>
            <a:r>
              <a:rPr lang="en-US" dirty="0" err="1"/>
              <a:t>onDemand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914400" lvl="2" indent="0">
              <a:buNone/>
            </a:pPr>
            <a:endParaRPr lang="en-US" sz="2100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   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 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</a:t>
            </a:r>
            <a:r>
              <a:rPr lang="en-US" sz="2800" u="sng" dirty="0" err="1">
                <a:hlinkClick r:id="rId3"/>
              </a:rPr>
              <a:t>unix</a:t>
            </a:r>
            <a:r>
              <a:rPr lang="en-US" sz="2800" u="sng" dirty="0">
                <a:hlinkClick r:id="rId3"/>
              </a:rPr>
              <a:t>-tutorial/</a:t>
            </a:r>
            <a:endParaRPr lang="en-US" sz="2800" u="sng" dirty="0"/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 to learn more  about Unix/Linux commands.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0891" y="4635362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a </a:t>
            </a:r>
            <a:r>
              <a:rPr lang="en-US" sz="2400" dirty="0" err="1"/>
              <a:t>Lustre</a:t>
            </a:r>
            <a:r>
              <a:rPr lang="en-US" sz="2400" dirty="0"/>
              <a:t> filesystem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Avail  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anaconda/2019.10-py3.7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600986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           Time           SU</a:t>
            </a:r>
          </a:p>
          <a:p>
            <a:r>
              <a:rPr lang="en-US" dirty="0"/>
              <a:t>(partition)    Cores   </a:t>
            </a:r>
            <a:r>
              <a:rPr lang="en-US" dirty="0" err="1"/>
              <a:t>Cores</a:t>
            </a:r>
            <a:r>
              <a:rPr lang="en-US" dirty="0"/>
              <a:t>   	Running 	Pending </a:t>
            </a:r>
            <a:r>
              <a:rPr lang="en-US"/>
              <a:t>	           Limit          </a:t>
            </a:r>
            <a:r>
              <a:rPr lang="en-US" dirty="0"/>
              <a:t>Charge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  <a:p>
            <a:r>
              <a:rPr lang="en-US" dirty="0" err="1"/>
              <a:t>knl</a:t>
            </a:r>
            <a:r>
              <a:rPr lang="en-US" dirty="0"/>
              <a:t>                 200          180                 0                0                3-00:00:00     1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Lustre</a:t>
            </a:r>
            <a:r>
              <a:rPr lang="en-US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6471885" y="4584282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03571" y="4291924"/>
            <a:ext cx="18128" cy="80306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354636"/>
              </p:ext>
            </p:extLst>
          </p:nvPr>
        </p:nvGraphicFramePr>
        <p:xfrm>
          <a:off x="2152650" y="1338072"/>
          <a:ext cx="7850331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8734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837469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134988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324152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134988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256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 large parallel</a:t>
                      </a:r>
                      <a:r>
                        <a:rPr lang="en-US" sz="1600" baseline="0"/>
                        <a:t> jobs on up to 120 nodes (&lt;= 2400 CPU cores)</a:t>
                      </a:r>
                      <a:endParaRPr lang="en-US" sz="160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/>
              <a:t>SLURM is the Simple Linux Utility for Resource Management.</a:t>
            </a:r>
          </a:p>
          <a:p>
            <a:pPr lvl="1"/>
            <a:r>
              <a:rPr lang="en-US" sz="8000" dirty="0"/>
              <a:t>It manages the hardware resources on the cluster (e.g. compute nodes/</a:t>
            </a:r>
            <a:r>
              <a:rPr lang="en-US" sz="8000" dirty="0" err="1"/>
              <a:t>cpu</a:t>
            </a:r>
            <a:r>
              <a:rPr lang="en-US" sz="8000" dirty="0"/>
              <a:t> cores, compute memory, etc.).</a:t>
            </a:r>
            <a:r>
              <a:rPr lang="en-US" sz="6400" dirty="0"/>
              <a:t>	</a:t>
            </a:r>
          </a:p>
          <a:p>
            <a:pPr marL="548640" lvl="2" indent="0">
              <a:buNone/>
            </a:pPr>
            <a:endParaRPr lang="en-US" sz="7200" dirty="0"/>
          </a:p>
          <a:p>
            <a:r>
              <a:rPr lang="en-US" sz="9600" dirty="0"/>
              <a:t>SLURM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/>
              <a:t>SLURM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anaconda/2019.10-py3.7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myProg.py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Submitting a SLURM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SLURM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is the software that we use to create our web portal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</a:t>
            </a:r>
            <a:r>
              <a:rPr lang="en-US" dirty="0" err="1"/>
              <a:t>onDemand</a:t>
            </a:r>
            <a:r>
              <a:rPr lang="en-US" dirty="0"/>
              <a:t>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versions of R available.</a:t>
            </a:r>
          </a:p>
          <a:p>
            <a:r>
              <a:rPr lang="en-US" dirty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</a:t>
            </a:r>
            <a:r>
              <a:rPr lang="en-US" dirty="0" err="1"/>
              <a:t>onDemand</a:t>
            </a:r>
            <a:r>
              <a:rPr lang="en-US" dirty="0"/>
              <a:t> and start an </a:t>
            </a:r>
            <a:r>
              <a:rPr lang="en-US" dirty="0" err="1"/>
              <a:t>RStudio</a:t>
            </a:r>
            <a:r>
              <a:rPr lang="en-US" dirty="0"/>
              <a:t>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3020289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7600" y="1355899"/>
          <a:ext cx="8128000" cy="5308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512291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615709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Principle 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32877</TotalTime>
  <Words>3711</Words>
  <Application>Microsoft Macintosh PowerPoint</Application>
  <PresentationFormat>Widescreen</PresentationFormat>
  <Paragraphs>574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73</vt:i4>
      </vt:variant>
    </vt:vector>
  </HeadingPairs>
  <TitlesOfParts>
    <vt:vector size="100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Rosenow, Will (wr8yp)</cp:lastModifiedBy>
  <cp:revision>596</cp:revision>
  <cp:lastPrinted>2018-10-25T13:31:57Z</cp:lastPrinted>
  <dcterms:created xsi:type="dcterms:W3CDTF">2017-12-20T18:50:57Z</dcterms:created>
  <dcterms:modified xsi:type="dcterms:W3CDTF">2021-04-13T13:01:49Z</dcterms:modified>
</cp:coreProperties>
</file>